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822" y="404663"/>
            <a:ext cx="6474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телеведущий</a:t>
            </a:r>
            <a:endParaRPr lang="ru-RU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2do2go.ru/uploads/646aef8e1080200238e7daf22f129f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21" y="1628800"/>
            <a:ext cx="6474273" cy="460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80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456153" y="908720"/>
            <a:ext cx="74168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авторских программ — это высший уровень в профессии. Необходимо обладать собственной точкой зрения и позицией по отношению к общественным событиям, при этом уметь слышать мнения разных людей.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370"/>
            <a:ext cx="3490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</a:p>
        </p:txBody>
      </p:sp>
      <p:pic>
        <p:nvPicPr>
          <p:cNvPr id="2052" name="Picture 4" descr="http://lubnarkom.ru/wp-content/uploads/2016/04/01_zatevahin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52197"/>
            <a:ext cx="5322800" cy="347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67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2474893"/>
            <a:ext cx="5828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38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030089"/>
            <a:ext cx="7740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Телеведущий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сотрудник телевизионного канала, который ведет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новостные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развлекательные,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6632"/>
            <a:ext cx="6522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телеведущий?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cmi.arbooz.dp.ua/wp-content/uploads/sites/8/2015/09/olga-vasyukova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06391"/>
            <a:ext cx="6336704" cy="341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3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телеведущего публична. Представителей профессии отличает яркая внешность, уверенная речь, улыбка, выверенный слог, тактичность. Работа высоко оплачиваемая.</a:t>
            </a:r>
          </a:p>
        </p:txBody>
      </p:sp>
      <p:pic>
        <p:nvPicPr>
          <p:cNvPr id="8194" name="Picture 2" descr="http://mtdata.ru/u23/photoF774/20987813042-0/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3728" y="2273067"/>
            <a:ext cx="6000750" cy="3964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106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209326" y="847022"/>
            <a:ext cx="79346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стать телеведущим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высшее образование по специальности «тележурналистика». Однако часто ведущими становятся известные актеры, певцы, спортсмены и другие яркие представители различных сфер. Чтобы иметь возможность попасть на телевидение, можно окончить курсы телеведущих.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8937"/>
            <a:ext cx="2636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</p:txBody>
      </p:sp>
      <p:pic>
        <p:nvPicPr>
          <p:cNvPr id="9219" name="Picture 3" descr="https://www.healthcarecommunication.com/Uploads/Public/TV%20report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55776" y="3393294"/>
            <a:ext cx="4934331" cy="3060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31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260648"/>
            <a:ext cx="3960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74069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омпании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производству телепередач.</a:t>
            </a:r>
          </a:p>
        </p:txBody>
      </p:sp>
      <p:pic>
        <p:nvPicPr>
          <p:cNvPr id="7170" name="Picture 2" descr="http://delfilm.ru/_ld/5/3868623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87194" y="2636912"/>
            <a:ext cx="5492282" cy="366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58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16632"/>
            <a:ext cx="4676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187624" y="902453"/>
            <a:ext cx="78123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Телеведущий должен уверенно чувствовать себя перед камерой, обладать широким кругозором и острым умом для поддержания разговора с собеседником. Сама по себе должность предполагает аккуратный и привлекательный внешний вид, идеальную дикцию, наличие таких качеств, как: коммуникабельность, понимание ответственности за слова и поступки.</a:t>
            </a:r>
          </a:p>
        </p:txBody>
      </p:sp>
      <p:pic>
        <p:nvPicPr>
          <p:cNvPr id="6147" name="Picture 3" descr="https://t-l.ru/i/n/678/217678/tn_217678_b75d41a7d3a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49442"/>
            <a:ext cx="4464496" cy="2719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0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0"/>
            <a:ext cx="3490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1052736"/>
            <a:ext cx="761637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телеведущего многогранна, все зависит от сферы деятельности.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новостей передает важную информацию населению, одновременно выражая субъективную оценку и формируя общественное мнение.</a:t>
            </a:r>
          </a:p>
        </p:txBody>
      </p:sp>
      <p:pic>
        <p:nvPicPr>
          <p:cNvPr id="5123" name="Picture 3" descr="http://img-fotki.yandex.ru/get/43800/104141577.1f1/0_faaab_783748b9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5548062" cy="304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607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6420" y="16225"/>
            <a:ext cx="3490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331640" y="785666"/>
            <a:ext cx="76328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ведущего развлекательных передач — увеличить охват среди целевой аудитории. Здесь необходимо уметь строить диалог, устранять конфликты, «закручивать» интриги. </a:t>
            </a:r>
          </a:p>
        </p:txBody>
      </p:sp>
      <p:pic>
        <p:nvPicPr>
          <p:cNvPr id="4099" name="Picture 3" descr="http://cn1.nevsedoma.com.ua/images/2011/265/7/20000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79712" y="2588243"/>
            <a:ext cx="5979105" cy="3766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84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pinimg.com/originals/cb/21/96/cb2196b5992e5985582a1c4d33b703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4" y="0"/>
            <a:ext cx="914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0"/>
            <a:ext cx="3490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88984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концертов и церемоний необходимо умение оглашать участников и разогревать толпу, пока артист готовится выступать.</a:t>
            </a:r>
          </a:p>
        </p:txBody>
      </p:sp>
      <p:pic>
        <p:nvPicPr>
          <p:cNvPr id="3074" name="Picture 2" descr="http://m.new.hello.ru/images/2015/november/marina/grstcena2211201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810250" cy="39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71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пк</dc:creator>
  <cp:lastModifiedBy>студент</cp:lastModifiedBy>
  <cp:revision>6</cp:revision>
  <dcterms:created xsi:type="dcterms:W3CDTF">2017-12-14T11:08:48Z</dcterms:created>
  <dcterms:modified xsi:type="dcterms:W3CDTF">2017-12-14T13:36:46Z</dcterms:modified>
</cp:coreProperties>
</file>