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kern="12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 соответствии с ФОП)</a:t>
            </a:r>
            <a:endParaRPr lang="ru-RU" alt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26819" y="333377"/>
            <a:ext cx="71094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Детский сад №355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640712" y="6165850"/>
            <a:ext cx="20816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2024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6"/>
            <a:ext cx="8229600" cy="2592288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 в ДОУ 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167 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групп общеразвивающей направленности–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воспитанников -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153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групп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компенсирующей направленности-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воспитанников–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46676872"/>
              </p:ext>
            </p:extLst>
          </p:nvPr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</TotalTime>
  <Words>1530</Words>
  <Application>Microsoft Office PowerPoint</Application>
  <PresentationFormat>Экран (4:3)</PresentationFormat>
  <Paragraphs>157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SimSun</vt:lpstr>
      <vt:lpstr>Arial</vt:lpstr>
      <vt:lpstr>Arial Unicode MS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 (ОП ДО в соответствии с ФОП)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ДС 355</cp:lastModifiedBy>
  <cp:revision>10</cp:revision>
  <dcterms:created xsi:type="dcterms:W3CDTF">2023-08-02T09:43:03Z</dcterms:created>
  <dcterms:modified xsi:type="dcterms:W3CDTF">2024-12-12T06:16:55Z</dcterms:modified>
</cp:coreProperties>
</file>