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303" r:id="rId3"/>
    <p:sldId id="284" r:id="rId4"/>
    <p:sldId id="285" r:id="rId5"/>
    <p:sldId id="286" r:id="rId6"/>
    <p:sldId id="287" r:id="rId7"/>
    <p:sldId id="288" r:id="rId8"/>
    <p:sldId id="289" r:id="rId9"/>
    <p:sldId id="278" r:id="rId10"/>
    <p:sldId id="279" r:id="rId11"/>
    <p:sldId id="280" r:id="rId12"/>
    <p:sldId id="281" r:id="rId13"/>
    <p:sldId id="282" r:id="rId14"/>
    <p:sldId id="283" r:id="rId15"/>
    <p:sldId id="266" r:id="rId16"/>
    <p:sldId id="290" r:id="rId17"/>
    <p:sldId id="291" r:id="rId18"/>
    <p:sldId id="292" r:id="rId19"/>
    <p:sldId id="293" r:id="rId20"/>
    <p:sldId id="294" r:id="rId21"/>
    <p:sldId id="295" r:id="rId22"/>
    <p:sldId id="297" r:id="rId23"/>
    <p:sldId id="300" r:id="rId24"/>
    <p:sldId id="301" r:id="rId25"/>
    <p:sldId id="30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 varScale="1">
        <p:scale>
          <a:sx n="109" d="100"/>
          <a:sy n="109" d="100"/>
        </p:scale>
        <p:origin x="168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574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87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27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940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6778"/>
            <a:ext cx="889248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1"/>
            <a:ext cx="7859216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837928" y="2276872"/>
            <a:ext cx="7859216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249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6062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6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A8512F6-812B-4E4C-9D52-B5159D6221DC}" type="datetimeFigureOut">
              <a:rPr lang="ru-RU" smtClean="0">
                <a:solidFill>
                  <a:srgbClr val="FFF39D"/>
                </a:solidFill>
              </a:rPr>
              <a:pPr/>
              <a:t>22.04.2024</a:t>
            </a:fld>
            <a:endParaRPr lang="ru-RU" dirty="0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6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87081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811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689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32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3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A8512F6-812B-4E4C-9D52-B5159D6221DC}" type="datetimeFigureOut">
              <a:rPr lang="ru-RU" smtClean="0">
                <a:solidFill>
                  <a:srgbClr val="575F6D"/>
                </a:solidFill>
              </a:rPr>
              <a:pPr/>
              <a:t>22.04.2024</a:t>
            </a:fld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9D7288C-8EAA-4818-A8B6-87F4B8F128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47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89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нак умножения 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41E74A1-C23F-4D48-A76C-A289DD8799F7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Стрелка: вправо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AC67CC-9EB1-48A6-BBF8-3ACDF23C582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трелка: влево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F76282E-A903-4E1A-9962-F003C74775A3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4862" y="1589584"/>
            <a:ext cx="6846746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Игра-в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икторина </a:t>
            </a:r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«Знатоки финансовой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рамотности»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детей старшего 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дошкольного возраста 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22942"/>
            <a:ext cx="2445305" cy="32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152" y="227092"/>
            <a:ext cx="8892480" cy="753636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На товаре быть должна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Обязательной ..</a:t>
            </a:r>
            <a:endParaRPr lang="ru-RU" alt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Знак умножения 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DE6F914-49DB-4C9E-9B79-8EA8C3A7C8DB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AFD3B1-80E6-46CD-A1D2-FCEBC900DC72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Стрелка: влево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B44A328-F822-40E5-A6B0-75CB24A48FD3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1"/>
          <a:stretch/>
        </p:blipFill>
        <p:spPr bwMode="auto">
          <a:xfrm>
            <a:off x="2411760" y="2204864"/>
            <a:ext cx="4384488" cy="321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97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/>
          <a:stretch/>
        </p:blipFill>
        <p:spPr bwMode="auto">
          <a:xfrm>
            <a:off x="2230655" y="3176928"/>
            <a:ext cx="3939919" cy="299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980728"/>
            <a:ext cx="7056784" cy="792088"/>
          </a:xfrm>
        </p:spPr>
        <p:txBody>
          <a:bodyPr/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Это крупный магазин,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У него не счесть витрин.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Всё найдётся на прилавке -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От одежды до булавки.</a:t>
            </a:r>
            <a:r>
              <a:rPr lang="ru-RU" altLang="ru-RU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altLang="ru-RU" sz="32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dirty="0"/>
          </a:p>
        </p:txBody>
      </p:sp>
      <p:sp>
        <p:nvSpPr>
          <p:cNvPr id="7" name="Знак умножения 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F555C51B-8C5A-473B-91BC-A3DCB12DF6F5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Стрелка: вправо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CBC9E0-9286-43D7-A3B0-7F63E65225B6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Стрелка: влево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38BDD86-2766-44C7-BC98-BEDB5A6263D9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19670-40AB-412C-995C-41F8EC9C96E9}"/>
              </a:ext>
            </a:extLst>
          </p:cNvPr>
          <p:cNvSpPr txBox="1"/>
          <p:nvPr/>
        </p:nvSpPr>
        <p:spPr>
          <a:xfrm>
            <a:off x="152730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Текст супермаркет">
            <a:extLst>
              <a:ext uri="{FF2B5EF4-FFF2-40B4-BE49-F238E27FC236}">
                <a16:creationId xmlns:a16="http://schemas.microsoft.com/office/drawing/2014/main" id="{3DDF097A-D581-48BC-AA36-867050AA68AD}"/>
              </a:ext>
            </a:extLst>
          </p:cNvPr>
          <p:cNvSpPr txBox="1"/>
          <p:nvPr/>
        </p:nvSpPr>
        <p:spPr>
          <a:xfrm>
            <a:off x="1712037" y="2250282"/>
            <a:ext cx="6170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ru-RU" sz="4400" b="1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СУПЕРМАРКЕТ</a:t>
            </a:r>
          </a:p>
        </p:txBody>
      </p:sp>
    </p:spTree>
    <p:extLst>
      <p:ext uri="{BB962C8B-B14F-4D97-AF65-F5344CB8AC3E}">
        <p14:creationId xmlns:p14="http://schemas.microsoft.com/office/powerpoint/2010/main" val="26159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Тележк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968020"/>
            <a:ext cx="4124397" cy="35103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63926"/>
            <a:ext cx="7272808" cy="1912946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Всё, что в жизни продаётся,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Одинаково зовётся: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И крупа, и самовар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Называется ...</a:t>
            </a:r>
            <a:endParaRPr lang="ru-RU" alt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Знак умножения 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02428F31-89A0-4214-84E7-12534DF9257A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Стрелка: вправо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BAF792-8EEC-4E06-BC97-A67FA5D7B9AD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трелка: влево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E79AC9F-620F-4D23-9562-2C38D24FAAB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текст товар">
            <a:extLst>
              <a:ext uri="{FF2B5EF4-FFF2-40B4-BE49-F238E27FC236}">
                <a16:creationId xmlns:a16="http://schemas.microsoft.com/office/drawing/2014/main" id="{A9FB972D-4310-4A35-A470-B5389D3C5808}"/>
              </a:ext>
            </a:extLst>
          </p:cNvPr>
          <p:cNvSpPr txBox="1"/>
          <p:nvPr/>
        </p:nvSpPr>
        <p:spPr>
          <a:xfrm>
            <a:off x="1115616" y="2317719"/>
            <a:ext cx="5997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ru-RU" sz="5400" b="1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ТОВАР</a:t>
            </a:r>
          </a:p>
        </p:txBody>
      </p:sp>
    </p:spTree>
    <p:extLst>
      <p:ext uri="{BB962C8B-B14F-4D97-AF65-F5344CB8AC3E}">
        <p14:creationId xmlns:p14="http://schemas.microsoft.com/office/powerpoint/2010/main" val="3403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r="6245"/>
          <a:stretch/>
        </p:blipFill>
        <p:spPr bwMode="auto">
          <a:xfrm>
            <a:off x="2267744" y="2696212"/>
            <a:ext cx="4032448" cy="31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136" y="116632"/>
            <a:ext cx="8892480" cy="1128205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За сметану, хлеб и сыр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В кассе чек пробьёт ...</a:t>
            </a:r>
            <a:r>
              <a:rPr lang="ru-RU" altLang="ru-RU" dirty="0">
                <a:solidFill>
                  <a:schemeClr val="accent6">
                    <a:lumMod val="75000"/>
                  </a:schemeClr>
                </a:solidFill>
              </a:rPr>
              <a:t>            </a:t>
            </a:r>
          </a:p>
        </p:txBody>
      </p:sp>
      <p:sp>
        <p:nvSpPr>
          <p:cNvPr id="8" name="Знак умножения 7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B933A75-D56E-4F4B-9B73-56CFF768B9F4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8562B6-1705-4710-8E63-FD567B5B97ED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Стрелка: влево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DB2479C-8B3B-4482-866F-B09423B25A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Текст кассир">
            <a:extLst>
              <a:ext uri="{FF2B5EF4-FFF2-40B4-BE49-F238E27FC236}">
                <a16:creationId xmlns:a16="http://schemas.microsoft.com/office/drawing/2014/main" id="{3237D60E-29DE-48D1-A4DD-254EB1B61994}"/>
              </a:ext>
            </a:extLst>
          </p:cNvPr>
          <p:cNvSpPr txBox="1"/>
          <p:nvPr/>
        </p:nvSpPr>
        <p:spPr>
          <a:xfrm>
            <a:off x="1267632" y="1772882"/>
            <a:ext cx="5997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ru-RU" sz="5400" b="1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КАССИР</a:t>
            </a:r>
          </a:p>
        </p:txBody>
      </p:sp>
    </p:spTree>
    <p:extLst>
      <p:ext uri="{BB962C8B-B14F-4D97-AF65-F5344CB8AC3E}">
        <p14:creationId xmlns:p14="http://schemas.microsoft.com/office/powerpoint/2010/main" val="281580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Сказка ложь, да в ней намек, добрым молодцам урок» 2022, Шаранский район —  дата и место проведения, программа мероприятия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8562B6-1705-4710-8E63-FD567B5B97ED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Стрелка: влево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DB2479C-8B3B-4482-866F-B09423B25A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00271" y="1196752"/>
            <a:ext cx="4675704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 </a:t>
            </a:r>
            <a:r>
              <a:rPr lang="ru-RU" sz="4400" b="1" dirty="0" smtClean="0">
                <a:ln/>
                <a:solidFill>
                  <a:schemeClr val="accent3"/>
                </a:solidFill>
              </a:rPr>
              <a:t>3 игра</a:t>
            </a:r>
            <a:r>
              <a:rPr lang="ru-RU" sz="4400" b="1" dirty="0">
                <a:ln/>
                <a:solidFill>
                  <a:schemeClr val="accent3"/>
                </a:solidFill>
              </a:rPr>
              <a:t/>
            </a:r>
            <a:br>
              <a:rPr lang="ru-RU" sz="4400" b="1" dirty="0">
                <a:ln/>
                <a:solidFill>
                  <a:schemeClr val="accent3"/>
                </a:solidFill>
              </a:rPr>
            </a:br>
            <a:r>
              <a:rPr lang="ru-RU" sz="4400" b="1" dirty="0" smtClean="0">
                <a:ln/>
                <a:solidFill>
                  <a:schemeClr val="accent3"/>
                </a:solidFill>
              </a:rPr>
              <a:t>«Угадай сказку»</a:t>
            </a:r>
            <a:endParaRPr lang="ru-RU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/>
        </p:blipFill>
        <p:spPr>
          <a:xfrm>
            <a:off x="3923928" y="3068960"/>
            <a:ext cx="2448272" cy="29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408712" cy="360040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Герой какой сказки закопал 5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 золотых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монет,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чтобы вырастить  золотое дерево. Как его зовут?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altLang="ru-RU" sz="28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Буратино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85" y="2118217"/>
            <a:ext cx="1859725" cy="2942602"/>
          </a:xfrm>
          <a:prstGeom prst="rect">
            <a:avLst/>
          </a:prstGeom>
        </p:spPr>
      </p:pic>
      <p:pic>
        <p:nvPicPr>
          <p:cNvPr id="4" name="Чипполино">
            <a:extLst>
              <a:ext uri="{FF2B5EF4-FFF2-40B4-BE49-F238E27FC236}">
                <a16:creationId xmlns:a16="http://schemas.microsoft.com/office/drawing/2014/main" id="{4782CECB-76EF-4E10-B74F-F93EA371E7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2136802"/>
            <a:ext cx="1859725" cy="3181820"/>
          </a:xfrm>
          <a:prstGeom prst="rect">
            <a:avLst/>
          </a:prstGeom>
        </p:spPr>
      </p:pic>
      <p:pic>
        <p:nvPicPr>
          <p:cNvPr id="7" name="Кот">
            <a:extLst>
              <a:ext uri="{FF2B5EF4-FFF2-40B4-BE49-F238E27FC236}">
                <a16:creationId xmlns:a16="http://schemas.microsoft.com/office/drawing/2014/main" id="{4A8FBF29-DF98-4330-9A2C-AE48AB06C3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765" y="3325053"/>
            <a:ext cx="2520280" cy="3566514"/>
          </a:xfrm>
          <a:prstGeom prst="rect">
            <a:avLst/>
          </a:prstGeom>
        </p:spPr>
      </p:pic>
      <p:sp>
        <p:nvSpPr>
          <p:cNvPr id="11" name="Знак умножения 10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0B0D543-A369-40FC-9AF5-45D19C7A2865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право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AA409D-7642-476F-99B0-44F13CCEA947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Стрелка: влево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B47B41E-81FD-47E7-9077-5198EEBAA6E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2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00185 L 0.02483 0.00185 C 0.03073 0.0044 0.03837 0.0037 0.04289 0.00972 C 0.05278 0.02315 0.0415 0.00926 0.05348 0.01991 C 0.05625 0.02222 0.05868 0.02523 0.06111 0.02801 C 0.06216 0.02917 0.06302 0.03102 0.06407 0.03194 C 0.06598 0.0338 0.06823 0.03449 0.07014 0.03611 C 0.0724 0.03796 0.07414 0.04028 0.07622 0.04213 C 0.07778 0.04352 0.07934 0.04491 0.08073 0.0463 C 0.09566 0.07268 0.07657 0.04051 0.08993 0.05833 C 0.09115 0.05995 0.09184 0.0625 0.09289 0.06435 C 0.09896 0.07407 0.09549 0.06736 0.10209 0.07454 C 0.10365 0.07639 0.10469 0.07917 0.1066 0.08056 C 0.10938 0.08264 0.11285 0.08264 0.11563 0.08449 C 0.11962 0.08727 0.12327 0.0919 0.12778 0.09259 C 0.15903 0.09815 0.14289 0.09606 0.17622 0.09884 L 0.22934 0.09676 L 0.2915 0.09468 C 0.29601 0.09444 0.30052 0.09375 0.30504 0.09259 C 0.30712 0.09213 0.30104 0.09259 0.29896 0.09259 L 0.29896 0.09259 " pathEditMode="relative" ptsTypes="AAAAAAAAAAAAAAAAAAA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озленок">
            <a:extLst>
              <a:ext uri="{FF2B5EF4-FFF2-40B4-BE49-F238E27FC236}">
                <a16:creationId xmlns:a16="http://schemas.microsoft.com/office/drawing/2014/main" id="{3B78A5B2-4C45-4A31-A876-43382B80CF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989" y="4590393"/>
            <a:ext cx="3853227" cy="21655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0030"/>
            <a:ext cx="8352928" cy="1651036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Назовите сказку о волшебном олене,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у которого было  особенное копытце 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с помощью которого можно  добывать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драгоценные камни</a:t>
            </a:r>
            <a:endParaRPr lang="ru-RU" altLang="ru-RU" sz="2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лень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386842"/>
            <a:ext cx="2954950" cy="2216213"/>
          </a:xfrm>
          <a:prstGeom prst="rect">
            <a:avLst/>
          </a:prstGeom>
        </p:spPr>
      </p:pic>
      <p:pic>
        <p:nvPicPr>
          <p:cNvPr id="4" name="Коза">
            <a:extLst>
              <a:ext uri="{FF2B5EF4-FFF2-40B4-BE49-F238E27FC236}">
                <a16:creationId xmlns:a16="http://schemas.microsoft.com/office/drawing/2014/main" id="{6A275A1D-761B-4ACD-855D-62B9593925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228142"/>
            <a:ext cx="2239946" cy="2627503"/>
          </a:xfrm>
          <a:prstGeom prst="rect">
            <a:avLst/>
          </a:prstGeom>
        </p:spPr>
      </p:pic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54BBAB6-8676-4A9A-A180-9D1B202A45F6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: вправо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933F54-9977-48D8-AF08-B78AE258091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лево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416FBA-AD50-411B-8899-54F0AA9189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0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20717 L 0.00938 -0.20694 C 0.00504 -0.20463 0.00087 -0.20185 -0.0033 -0.19907 C -0.0059 -0.19699 -0.00833 -0.19444 -0.01093 -0.19259 C -0.01406 -0.19097 -0.01736 -0.19028 -0.02031 -0.18842 C -0.02205 -0.1875 -0.02343 -0.18541 -0.02517 -0.18426 C -0.03802 -0.17569 -0.02812 -0.18356 -0.03767 -0.17824 C -0.05677 -0.16713 -0.03281 -0.18032 -0.04843 -0.16991 C -0.05 -0.16875 -0.05173 -0.16875 -0.0533 -0.16759 C -0.05486 -0.16666 -0.05625 -0.16481 -0.05781 -0.16342 C -0.06041 -0.16134 -0.06337 -0.15972 -0.0658 -0.15741 C -0.06753 -0.15555 -0.06857 -0.15254 -0.07031 -0.15092 C -0.07413 -0.14791 -0.08559 -0.14398 -0.08906 -0.14259 C -0.09184 -0.14074 -0.09427 -0.13842 -0.09705 -0.13657 C -0.1 -0.13426 -0.10347 -0.1331 -0.10642 -0.13009 C -0.10781 -0.1287 -0.10798 -0.12546 -0.10955 -0.12407 C -0.13611 -0.10023 -0.10712 -0.13241 -0.1283 -0.11157 C -0.14757 -0.09213 -0.11614 -0.11944 -0.13906 -0.09907 C -0.14323 -0.09537 -0.14774 -0.09236 -0.15156 -0.08842 C -0.15364 -0.08657 -0.15555 -0.08403 -0.15781 -0.08241 C -0.15937 -0.08125 -0.16111 -0.08125 -0.16267 -0.08009 C -0.1658 -0.07778 -0.16857 -0.07407 -0.17205 -0.07176 C -0.17621 -0.06898 -0.1809 -0.06736 -0.18455 -0.06342 C -0.19357 -0.05393 -0.18906 -0.05671 -0.19705 -0.05324 C -0.20868 -0.04282 -0.19427 -0.05602 -0.20642 -0.04259 C -0.20781 -0.0412 -0.20955 -0.03981 -0.21093 -0.03842 C -0.21823 -0.02384 -0.21406 -0.0287 -0.22205 -0.02176 C -0.22309 -0.01991 -0.22378 -0.01736 -0.22517 -0.01574 C -0.22639 -0.01389 -0.22847 -0.01342 -0.22968 -0.01157 C -0.24028 0.0044 -0.23073 -0.00069 -0.24218 0.00324 C -0.24531 0.00926 -0.24566 0.01065 -0.25017 0.01574 C -0.25156 0.01713 -0.2533 0.01806 -0.25468 0.01991 C -0.25694 0.02246 -0.25885 0.02547 -0.26093 0.02824 C -0.26302 0.03033 -0.26493 0.03287 -0.26718 0.03426 C -0.27014 0.03634 -0.27656 0.03843 -0.27656 0.03866 C -0.27968 0.04121 -0.28246 0.0456 -0.28593 0.04676 L -0.29218 0.04908 L -0.29531 0.04908 " pathEditMode="relative" rAng="0" ptsTypes="AAAAAAAAAAAAAAAAAAAAAAAAAAAAAAA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3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0030"/>
            <a:ext cx="8352928" cy="1651036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Какое сказочное животное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умело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изготовлять золотые монеты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простым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ударом копыт?</a:t>
            </a:r>
          </a:p>
        </p:txBody>
      </p:sp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54BBAB6-8676-4A9A-A180-9D1B202A45F6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: вправо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933F54-9977-48D8-AF08-B78AE258091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лево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416FBA-AD50-411B-8899-54F0AA9189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C:\Users\user\Documents\Развивающие_игры_ВПК_ДОУ\Анимационные  птицы животные для игры\герои мультфильмов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92" y="3713809"/>
            <a:ext cx="17907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 (3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8" y="2384814"/>
            <a:ext cx="2218241" cy="22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65" y="2383191"/>
            <a:ext cx="3105472" cy="213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8114 L -0.0592 0.06103 C -0.0717 0.05663 -0.0901 0.05409 -0.10955 0.05409 C -0.1316 0.05409 -0.14913 0.05663 -0.16163 0.06103 L -0.22066 0.08114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36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0030"/>
            <a:ext cx="8352928" cy="1651036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Как Буратино планировал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приумножить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свой капитал?</a:t>
            </a:r>
          </a:p>
        </p:txBody>
      </p:sp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54BBAB6-8676-4A9A-A180-9D1B202A45F6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: вправо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933F54-9977-48D8-AF08-B78AE258091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лево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416FBA-AD50-411B-8899-54F0AA9189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71" y="2299556"/>
            <a:ext cx="24511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71" y="4666807"/>
            <a:ext cx="28098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46" y="2299556"/>
            <a:ext cx="223678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3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5.54785E-8 L -0.00087 -0.2191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0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0030"/>
            <a:ext cx="8352928" cy="1651036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В какой сказке из-за своей жадности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старуха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осталась у разбитого корыта?</a:t>
            </a:r>
          </a:p>
        </p:txBody>
      </p:sp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54BBAB6-8676-4A9A-A180-9D1B202A45F6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: вправо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933F54-9977-48D8-AF08-B78AE258091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лево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416FBA-AD50-411B-8899-54F0AA9189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2" descr="белка царь салтан – Google Поиск | Сказки, Акварельные иллюстрации, Hello  kitty комна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4" y="2132856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казки Пушкина для детей - читать онлай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2823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Сказки Пушкина (Татьяна Соколенко) / Стихи.р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52" y="218048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0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2566 L -0.07586 0.04646 C -0.09166 0.05131 -0.11545 0.05409 -0.1401 0.05409 C -0.1684 0.05409 -0.19097 0.05131 -0.20677 0.04646 L -0.28246 0.0256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32" y="14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нак умножения 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41E74A1-C23F-4D48-A76C-A289DD8799F7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Стрелка: вправо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AC67CC-9EB1-48A6-BBF8-3ACDF23C582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трелка: влево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F76282E-A903-4E1A-9962-F003C74775A3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916832"/>
            <a:ext cx="62087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«Выбери 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правильный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ответ»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04" y="3709899"/>
            <a:ext cx="4499992" cy="276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6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0030"/>
            <a:ext cx="8352928" cy="1651036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В какой сказке жених подсчитывал,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сможет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ли он прокормить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невесту?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54BBAB6-8676-4A9A-A180-9D1B202A45F6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: вправо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933F54-9977-48D8-AF08-B78AE258091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лево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416FBA-AD50-411B-8899-54F0AA9189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5" name="Picture 4" descr="иван царевич и василиса прекрасная любовь: 2 тыс изображений найдено в  Яндекс Картинка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168"/>
            <a:ext cx="3395418" cy="183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Сказка о царе Салтане. Аудиосказка для детей. Сказки Пушкина. Russian fairy  tales.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28" y="3933056"/>
            <a:ext cx="249627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Слепой крот: три типа мужчин, с которыми сложно создать счастливую семью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26148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7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3.83726E-6 L -0.1026 0.02727 C -0.14826 0.03952 -0.21458 -0.01179 -0.22309 -0.06612 L -0.24149 -0.18701 " pathEditMode="relative" rAng="10115169" ptsTypes="FfFF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936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03" y="404664"/>
            <a:ext cx="8352928" cy="1651036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В какой сказке при продаже товара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на рынке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использовали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рекламу?</a:t>
            </a:r>
          </a:p>
        </p:txBody>
      </p:sp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54BBAB6-8676-4A9A-A180-9D1B202A45F6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: вправо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933F54-9977-48D8-AF08-B78AE258091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лево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416FBA-AD50-411B-8899-54F0AA9189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5787"/>
            <a:ext cx="2880320" cy="43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8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0030"/>
            <a:ext cx="8352928" cy="1651036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В какой сказке главная героиня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нашла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монетку, и купила выгодную покупку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ко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дню рождения?</a:t>
            </a:r>
          </a:p>
        </p:txBody>
      </p:sp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54BBAB6-8676-4A9A-A180-9D1B202A45F6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: вправо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933F54-9977-48D8-AF08-B78AE258091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лево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416FBA-AD50-411B-8899-54F0AA9189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3375819" cy="337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8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0030"/>
            <a:ext cx="8352928" cy="1651036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В какой сказке главная героиня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с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помощью взаимообмена получила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масло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для петушка?</a:t>
            </a:r>
          </a:p>
        </p:txBody>
      </p:sp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54BBAB6-8676-4A9A-A180-9D1B202A45F6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: вправо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933F54-9977-48D8-AF08-B78AE258091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лево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416FBA-AD50-411B-8899-54F0AA9189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 bwMode="auto">
          <a:xfrm>
            <a:off x="1835695" y="2564904"/>
            <a:ext cx="587875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8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54BBAB6-8676-4A9A-A180-9D1B202A45F6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лево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416FBA-AD50-411B-8899-54F0AA91895A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AutoShape 2" descr="Открытка молодец - 68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Смайлик гифки, анимированные GIF изображения смайлик - скачать гиф картинки  на GIF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7" descr="Смайлик гифки, анимированные GIF изображения смайлик - скачать гиф картинки  на GIF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39248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16300" y="5236962"/>
            <a:ext cx="3783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Молодцы!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891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3A6BF-B3C7-4216-9E72-55C15E9F8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60648"/>
            <a:ext cx="6840760" cy="609620"/>
          </a:xfrm>
        </p:spPr>
        <p:txBody>
          <a:bodyPr/>
          <a:lstStyle/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Где можно сохранить и 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приумножить свои сбережения?</a:t>
            </a:r>
          </a:p>
        </p:txBody>
      </p:sp>
      <p:sp>
        <p:nvSpPr>
          <p:cNvPr id="9" name="Знак умножения 8">
            <a:hlinkClick r:id="" action="ppaction://hlinkshowjump?jump=endshow"/>
            <a:extLst>
              <a:ext uri="{FF2B5EF4-FFF2-40B4-BE49-F238E27FC236}">
                <a16:creationId xmlns:a16="http://schemas.microsoft.com/office/drawing/2014/main" id="{85622110-5C72-402B-A45F-67DF7F842C88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Стрелка: вправо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A35262-0723-486D-811B-0B39754FA913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: влево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3CA4A41-5AC3-4064-A2F1-3CA7F2D2125E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07" y="1435278"/>
            <a:ext cx="2948328" cy="221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"/>
          <a:stretch/>
        </p:blipFill>
        <p:spPr bwMode="auto">
          <a:xfrm>
            <a:off x="4693824" y="1435279"/>
            <a:ext cx="3262552" cy="221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71" y="4294261"/>
            <a:ext cx="3791857" cy="21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826" y="4549810"/>
            <a:ext cx="1215131" cy="160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9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68 -0.00694 L 0.08837 -0.00694 C 0.14306 -0.00694 0.21042 0.04785 0.21042 0.09269 L 0.21042 0.19232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99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4624"/>
            <a:ext cx="7560840" cy="1296144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Из какого аппарата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Выдаётся нам зарплата?</a:t>
            </a:r>
            <a:endParaRPr lang="ru-RU" altLang="ru-RU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9C8AD5D-F149-4E72-8CDC-1630A10EE583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право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E7DDF4C-E4C4-4BA9-B3BF-29DE3CD2AE72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Стрелка: влево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6E38F18-843F-4164-B6E3-F642ACFD1AC9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099" name="Picture 3" descr="C:\Users\user\Desktop\Polish_20230311_103504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08" y="1268759"/>
            <a:ext cx="3390529" cy="339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Polish_20230311_1035460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62" y="1629894"/>
            <a:ext cx="1841163" cy="302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images (27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11903"/>
            <a:ext cx="15335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826" y="4549810"/>
            <a:ext cx="1215131" cy="160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5732 L -0.07291 -0.04069 C -0.08802 -0.06288 -0.11076 -0.07351 -0.13455 -0.07351 C -0.16163 -0.07351 -0.18333 -0.06288 -0.19843 -0.04069 L -0.27083 0.05732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654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банка">
            <a:extLst>
              <a:ext uri="{FF2B5EF4-FFF2-40B4-BE49-F238E27FC236}">
                <a16:creationId xmlns:a16="http://schemas.microsoft.com/office/drawing/2014/main" id="{093B19B0-B395-4D37-A4D3-2E86BF9A04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573016"/>
            <a:ext cx="3094856" cy="3094856"/>
          </a:xfrm>
          <a:prstGeom prst="rect">
            <a:avLst/>
          </a:prstGeom>
        </p:spPr>
      </p:pic>
      <p:pic>
        <p:nvPicPr>
          <p:cNvPr id="5" name="хрюшка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383" y="2211154"/>
            <a:ext cx="2787475" cy="3331140"/>
          </a:xfrm>
          <a:prstGeom prst="rect">
            <a:avLst/>
          </a:prstGeom>
        </p:spPr>
      </p:pic>
      <p:pic>
        <p:nvPicPr>
          <p:cNvPr id="4" name="чашка">
            <a:extLst>
              <a:ext uri="{FF2B5EF4-FFF2-40B4-BE49-F238E27FC236}">
                <a16:creationId xmlns:a16="http://schemas.microsoft.com/office/drawing/2014/main" id="{83093F63-C572-4A5F-BD42-FF6C777555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04" y="2832608"/>
            <a:ext cx="2088232" cy="2088232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7E8DC07-3CDF-4951-B035-CEF66296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980728"/>
            <a:ext cx="8568952" cy="936104"/>
          </a:xfrm>
        </p:spPr>
        <p:txBody>
          <a:bodyPr/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Копит денежки для нас,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Собирает нам запас -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Чтоб могли на те монетки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Получить подарки детки! 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У неё на гладкой спинке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Прорезь есть по серединке.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Знак умножения 10">
            <a:hlinkClick r:id="" action="ppaction://hlinkshowjump?jump=endshow"/>
            <a:extLst>
              <a:ext uri="{FF2B5EF4-FFF2-40B4-BE49-F238E27FC236}">
                <a16:creationId xmlns:a16="http://schemas.microsoft.com/office/drawing/2014/main" id="{89FA7E06-0741-45FF-85B0-05ACF3D44017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право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0332F0-BF30-46D1-A0C5-C7ED95CFC2A7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Стрелка: влево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E4A188-2DE9-4AE0-B809-D14B3C731539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/>
        </p:blipFill>
        <p:spPr>
          <a:xfrm>
            <a:off x="7740352" y="4750149"/>
            <a:ext cx="121513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9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1644 L -0.30695 0.10439 " pathEditMode="relative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99100"/>
            <a:ext cx="8424936" cy="681628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altLang="ru-RU" sz="3200" dirty="0">
                <a:solidFill>
                  <a:schemeClr val="accent6">
                    <a:lumMod val="75000"/>
                  </a:schemeClr>
                </a:solidFill>
              </a:rPr>
              <a:t>Коль собрался ты в Китай</a:t>
            </a:r>
            <a:br>
              <a:rPr lang="ru-RU" altLang="ru-RU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altLang="ru-RU" sz="3200" dirty="0">
                <a:solidFill>
                  <a:schemeClr val="accent6">
                    <a:lumMod val="75000"/>
                  </a:schemeClr>
                </a:solidFill>
              </a:rPr>
              <a:t>Как зовут их деньги – знай!</a:t>
            </a:r>
          </a:p>
        </p:txBody>
      </p:sp>
      <p:pic>
        <p:nvPicPr>
          <p:cNvPr id="5" name="юань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763943"/>
            <a:ext cx="3672408" cy="1788511"/>
          </a:xfrm>
          <a:prstGeom prst="rect">
            <a:avLst/>
          </a:prstGeom>
        </p:spPr>
      </p:pic>
      <p:pic>
        <p:nvPicPr>
          <p:cNvPr id="4" name="марка">
            <a:extLst>
              <a:ext uri="{FF2B5EF4-FFF2-40B4-BE49-F238E27FC236}">
                <a16:creationId xmlns:a16="http://schemas.microsoft.com/office/drawing/2014/main" id="{C9C2147E-3097-491C-94DA-0327F19D2E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47" y="4023335"/>
            <a:ext cx="3971715" cy="1924206"/>
          </a:xfrm>
          <a:prstGeom prst="rect">
            <a:avLst/>
          </a:prstGeom>
        </p:spPr>
      </p:pic>
      <p:pic>
        <p:nvPicPr>
          <p:cNvPr id="7" name="фунт">
            <a:extLst>
              <a:ext uri="{FF2B5EF4-FFF2-40B4-BE49-F238E27FC236}">
                <a16:creationId xmlns:a16="http://schemas.microsoft.com/office/drawing/2014/main" id="{CF307D87-A591-495B-84B2-3A10B9444F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20" y="4080844"/>
            <a:ext cx="3995441" cy="1894505"/>
          </a:xfrm>
          <a:prstGeom prst="rect">
            <a:avLst/>
          </a:prstGeom>
        </p:spPr>
      </p:pic>
      <p:sp>
        <p:nvSpPr>
          <p:cNvPr id="10" name="Знак умножения 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CD0102D-7215-466F-8D32-0BB96A2D6095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: вправо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361C851-CBE9-4DFB-83A9-9647C03CD07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лево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D964F76-DDB3-4DD9-95E4-C3541938677F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/>
        </p:blipFill>
        <p:spPr>
          <a:xfrm>
            <a:off x="7564834" y="1938118"/>
            <a:ext cx="121513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0.00625 L 0.00712 0.00625 C 0.00869 0.01227 0.01025 0.01852 0.01181 0.02477 C 0.01233 0.02755 0.01337 0.03032 0.01337 0.0331 C 0.01337 0.06181 0.01303 0.09028 0.01181 0.11875 C 0.01146 0.125 0.00938 0.13102 0.00869 0.13727 C 0.0073 0.14699 0.0066 0.15671 0.00556 0.16644 C 0.00504 0.17616 0.00469 0.18611 0.004 0.1956 C 0.00365 0.19792 0.00261 0.19977 0.00244 0.20208 C 0.00157 0.2081 0.00139 0.21458 0.00087 0.2206 C 0.00035 0.225 -0.00034 0.22894 -0.00069 0.2331 C -0.00191 0.24282 -0.00243 0.25278 -0.00381 0.26227 C -0.00555 0.27338 -0.00538 0.26921 -0.00538 0.275 L -0.00069 0.26227 " pathEditMode="relative" ptsTypes="AAAAAAA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убль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664175"/>
            <a:ext cx="2736304" cy="2728095"/>
          </a:xfrm>
          <a:prstGeom prst="rect">
            <a:avLst/>
          </a:prstGeom>
        </p:spPr>
      </p:pic>
      <p:pic>
        <p:nvPicPr>
          <p:cNvPr id="4" name="доллар">
            <a:extLst>
              <a:ext uri="{FF2B5EF4-FFF2-40B4-BE49-F238E27FC236}">
                <a16:creationId xmlns:a16="http://schemas.microsoft.com/office/drawing/2014/main" id="{59833C02-E384-4C4A-AE92-DE4937863D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700" y="4524739"/>
            <a:ext cx="4314395" cy="182767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0C32805-DE14-45B5-A0E0-277176644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908720"/>
            <a:ext cx="8496944" cy="177572"/>
          </a:xfrm>
        </p:spPr>
        <p:txBody>
          <a:bodyPr/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Говорят про меня: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Деревянный я.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Но неправда, я — железный,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Я тяжелый, полновесный!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евро">
            <a:extLst>
              <a:ext uri="{FF2B5EF4-FFF2-40B4-BE49-F238E27FC236}">
                <a16:creationId xmlns:a16="http://schemas.microsoft.com/office/drawing/2014/main" id="{4C8EE877-2AE0-4053-A799-461CE7BD66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699266"/>
            <a:ext cx="3300198" cy="1820909"/>
          </a:xfrm>
          <a:prstGeom prst="rect">
            <a:avLst/>
          </a:prstGeom>
        </p:spPr>
      </p:pic>
      <p:sp>
        <p:nvSpPr>
          <p:cNvPr id="11" name="Знак умножения 10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B51E32A-5128-46BA-AE8C-70F5D870DD4D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Стрелка: вправо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A8D35D-ABF6-4330-A379-5EAA49AEDF8C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Стрелка: влево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336FAD1-6D28-4B64-88F4-8B5C2ED6E4D3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/>
        </p:blipFill>
        <p:spPr>
          <a:xfrm>
            <a:off x="7564834" y="4653136"/>
            <a:ext cx="121513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4 -0.01528 L -0.03594 -0.01528 C -0.0309 -0.01482 -0.02569 -0.01528 -0.02083 -0.01343 C -0.00486 -0.00741 -0.01285 -0.00788 -0.00417 0.00069 C 0.00243 0.0074 0.00365 0.00648 0.01094 0.01087 C 0.01302 0.01203 0.01493 0.01365 0.01701 0.01504 C 0.01858 0.01759 0.01962 0.02083 0.02153 0.02291 C 0.02865 0.03148 0.02934 0.03055 0.03663 0.0331 C 0.03976 0.03587 0.04236 0.03958 0.04583 0.0412 C 0.05035 0.04328 0.05538 0.04375 0.05938 0.04722 C 0.06094 0.04861 0.06233 0.05023 0.06406 0.05138 C 0.06875 0.05416 0.07413 0.05578 0.07917 0.0574 C 0.08872 0.07013 0.07795 0.0574 0.09132 0.06759 C 0.09254 0.06851 0.09306 0.0706 0.09427 0.07152 C 0.11267 0.0868 0.09635 0.0706 0.10799 0.08171 C 0.11007 0.08356 0.11163 0.08634 0.11406 0.08773 C 0.1191 0.0905 0.12951 0.09259 0.13524 0.09375 C 0.14254 0.09745 0.14965 0.10046 0.15642 0.10601 C 0.16007 0.10902 0.1632 0.11365 0.16701 0.11597 C 0.17188 0.11898 0.17726 0.1199 0.18212 0.12199 C 0.1934 0.12731 0.20504 0.13125 0.21563 0.13819 C 0.22153 0.14236 0.22899 0.14398 0.23368 0.15046 C 0.23941 0.15787 0.23629 0.15555 0.24288 0.15856 C 0.2533 0.16898 0.24427 0.16064 0.25486 0.16851 C 0.27205 0.18125 0.25399 0.16898 0.26858 0.1787 L 0.2717 0.18287 L 0.2717 0.18287 " pathEditMode="relative" ptsTypes="AAAAAAAAAAAAAAAAAAA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нак умножения 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F665E872-3B07-478A-91BC-45EDE115571B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Стрелка: вправо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F948D8-9E5D-4DCC-977A-3335732F4A9E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трелка: влево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891BB42-961B-417B-A338-690C9697B218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484784"/>
            <a:ext cx="49423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Загадки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/>
        </p:blipFill>
        <p:spPr>
          <a:xfrm>
            <a:off x="3923928" y="3501008"/>
            <a:ext cx="1880793" cy="222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8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еклама">
            <a:extLst>
              <a:ext uri="{FF2B5EF4-FFF2-40B4-BE49-F238E27FC236}">
                <a16:creationId xmlns:a16="http://schemas.microsoft.com/office/drawing/2014/main" id="{E340D29F-6490-41D3-B2C6-9B0350442F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952"/>
          <a:stretch/>
        </p:blipFill>
        <p:spPr>
          <a:xfrm>
            <a:off x="2267744" y="2852936"/>
            <a:ext cx="4248472" cy="2805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5760640" cy="2808312"/>
          </a:xfrm>
        </p:spPr>
        <p:txBody>
          <a:bodyPr/>
          <a:lstStyle/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Эта резвая купчиха 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Поступает очень лихо! 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В телевизор залезает 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И товары предлагает: 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От компьютеров до хлама. 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Имя у нее …</a:t>
            </a:r>
            <a:r>
              <a:rPr lang="ru-RU" alt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</a:t>
            </a:r>
            <a:br>
              <a:rPr lang="ru-RU" alt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800" dirty="0"/>
          </a:p>
        </p:txBody>
      </p:sp>
      <p:sp>
        <p:nvSpPr>
          <p:cNvPr id="8" name="Знак умножения 7">
            <a:hlinkClick r:id="" action="ppaction://hlinkshowjump?jump=endshow"/>
            <a:extLst>
              <a:ext uri="{FF2B5EF4-FFF2-40B4-BE49-F238E27FC236}">
                <a16:creationId xmlns:a16="http://schemas.microsoft.com/office/drawing/2014/main" id="{854C56CD-3CC2-438A-82F3-E7C9A790DA1A}"/>
              </a:ext>
            </a:extLst>
          </p:cNvPr>
          <p:cNvSpPr/>
          <p:nvPr/>
        </p:nvSpPr>
        <p:spPr>
          <a:xfrm>
            <a:off x="395536" y="116632"/>
            <a:ext cx="872096" cy="872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D176772-8A58-4BE4-B7DA-AF14D8373801}"/>
              </a:ext>
            </a:extLst>
          </p:cNvPr>
          <p:cNvSpPr/>
          <p:nvPr/>
        </p:nvSpPr>
        <p:spPr>
          <a:xfrm>
            <a:off x="8172400" y="6190309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Стрелка: влево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27F977F-F340-4DBD-A649-E5A486603D19}"/>
              </a:ext>
            </a:extLst>
          </p:cNvPr>
          <p:cNvSpPr/>
          <p:nvPr/>
        </p:nvSpPr>
        <p:spPr>
          <a:xfrm>
            <a:off x="251520" y="6190309"/>
            <a:ext cx="72008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349</Words>
  <Application>Microsoft Office PowerPoint</Application>
  <PresentationFormat>Экран (4:3)</PresentationFormat>
  <Paragraphs>31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맑은 고딕</vt:lpstr>
      <vt:lpstr>Arial</vt:lpstr>
      <vt:lpstr>Arial Black</vt:lpstr>
      <vt:lpstr>Century Schoolbook</vt:lpstr>
      <vt:lpstr>Comic Sans MS</vt:lpstr>
      <vt:lpstr>Wingdings</vt:lpstr>
      <vt:lpstr>Wingdings 2</vt:lpstr>
      <vt:lpstr>3_Эркер</vt:lpstr>
      <vt:lpstr>Тема Office</vt:lpstr>
      <vt:lpstr>Презентация PowerPoint</vt:lpstr>
      <vt:lpstr>Презентация PowerPoint</vt:lpstr>
      <vt:lpstr>Где можно сохранить и  приумножить свои сбережения?</vt:lpstr>
      <vt:lpstr>Из какого аппарата Выдаётся нам зарплата?</vt:lpstr>
      <vt:lpstr>Копит денежки для нас, Собирает нам запас - Чтоб могли на те монетки Получить подарки детки!  У неё на гладкой спинке Прорезь есть по серединке. </vt:lpstr>
      <vt:lpstr>Коль собрался ты в Китай Как зовут их деньги – знай!</vt:lpstr>
      <vt:lpstr>Говорят про меня: Деревянный я. Но неправда, я — железный, Я тяжелый, полновесный! </vt:lpstr>
      <vt:lpstr>Презентация PowerPoint</vt:lpstr>
      <vt:lpstr>Эта резвая купчиха  Поступает очень лихо!  В телевизор залезает  И товары предлагает:  От компьютеров до хлама.  Имя у нее …             </vt:lpstr>
      <vt:lpstr>На товаре быть должна Обязательной ..</vt:lpstr>
      <vt:lpstr>Это крупный магазин, У него не счесть витрин. Всё найдётся на прилавке - От одежды до булавки. </vt:lpstr>
      <vt:lpstr>Всё, что в жизни продаётся, Одинаково зовётся: И крупа, и самовар Называется ...</vt:lpstr>
      <vt:lpstr>За сметану, хлеб и сыр В кассе чек пробьёт ...            </vt:lpstr>
      <vt:lpstr>Презентация PowerPoint</vt:lpstr>
      <vt:lpstr>Герой какой сказки закопал 5  золотых монет, чтобы вырастить  золотое дерево. Как его зовут?  </vt:lpstr>
      <vt:lpstr>Назовите сказку о волшебном олене,  у которого было  особенное копытце  с помощью которого можно  добывать  драгоценные камни</vt:lpstr>
      <vt:lpstr>Какое сказочное животное  умело изготовлять золотые монеты  простым ударом копыт?</vt:lpstr>
      <vt:lpstr>Как Буратино планировал  приумножить свой капитал?</vt:lpstr>
      <vt:lpstr>В какой сказке из-за своей жадности  старуха осталась у разбитого корыта?</vt:lpstr>
      <vt:lpstr>В какой сказке жених подсчитывал,  сможет ли он прокормить невесту?</vt:lpstr>
      <vt:lpstr>В какой сказке при продаже товара  на рынке использовали рекламу?</vt:lpstr>
      <vt:lpstr>В какой сказке главная героиня  нашла монетку, и купила выгодную покупку  ко дню рождения?</vt:lpstr>
      <vt:lpstr>В какой сказке главная героиня  с помощью взаимообмена получила  масло для петушка?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ДС 355</cp:lastModifiedBy>
  <cp:revision>114</cp:revision>
  <dcterms:created xsi:type="dcterms:W3CDTF">2023-02-01T04:45:40Z</dcterms:created>
  <dcterms:modified xsi:type="dcterms:W3CDTF">2024-04-22T08:32:28Z</dcterms:modified>
</cp:coreProperties>
</file>